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b87945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b87945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b84dd40a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b84dd40a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b84dd40a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b84dd40a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b84dd40a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b84dd40a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b84dd40a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b84dd40a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b84dd40a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b84dd40a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b84dd40a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b84dd40a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b84dd40a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b84dd40a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b84dd40a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b84dd40a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b84dd40a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b84dd40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b84dd40a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b84dd40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b879454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b879454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b84dd40a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b84dd40a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b84dd40a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b84dd40a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b84dd40a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b84dd40a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b84dd40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b84dd40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b879454a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b879454a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b84dd40a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b84dd40a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b879454a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b879454a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b84dd40a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b84dd40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b84dd40a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b84dd40a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80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FaceNet: </a:t>
            </a:r>
            <a:r>
              <a:rPr b="1" lang="ko" sz="2300">
                <a:solidFill>
                  <a:srgbClr val="343A40"/>
                </a:solidFill>
                <a:latin typeface="Malgun Gothic"/>
                <a:ea typeface="Malgun Gothic"/>
                <a:cs typeface="Malgun Gothic"/>
                <a:sym typeface="Malgun Gothic"/>
              </a:rPr>
              <a:t>A Unified Embedding for Face Recognition and Clustering</a:t>
            </a:r>
            <a:endParaRPr b="1" sz="2300">
              <a:solidFill>
                <a:srgbClr val="343A4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88"/>
              <a:t>(Florian Schroff, Dmitry Kalenichenko, James Philbin, 2015)</a:t>
            </a:r>
            <a:endParaRPr sz="1688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Method - Deep Convolutional Networks - NN2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00" y="1017725"/>
            <a:ext cx="807219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Method - Deep Convolutional Networks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25" y="1230850"/>
            <a:ext cx="801970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Method - Deep Convolutional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313" y="1170125"/>
            <a:ext cx="577538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Datasets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75" y="1331350"/>
            <a:ext cx="6270175" cy="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175" y="2069900"/>
            <a:ext cx="6573775" cy="7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775" y="2908650"/>
            <a:ext cx="54292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Datasets and Evaluation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28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b="1" lang="ko" sz="2500">
                <a:solidFill>
                  <a:schemeClr val="dk1"/>
                </a:solidFill>
              </a:rPr>
              <a:t>Hold-out Data Set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b="1" lang="ko" sz="2500">
                <a:solidFill>
                  <a:schemeClr val="dk1"/>
                </a:solidFill>
              </a:rPr>
              <a:t>Personal Photos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b="1" lang="ko" sz="2500">
                <a:solidFill>
                  <a:schemeClr val="dk1"/>
                </a:solidFill>
              </a:rPr>
              <a:t>Academic Datasets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Experiments - Computation Accuracy Trade-off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정확도 , FLOPS : Trade-off 관계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정확도     FLOPS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FLOPS      정확도</a:t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1012375" y="1600200"/>
            <a:ext cx="222000" cy="417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2129250" y="1635025"/>
            <a:ext cx="222000" cy="417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/>
          <p:nvPr/>
        </p:nvSpPr>
        <p:spPr>
          <a:xfrm>
            <a:off x="2205450" y="2092225"/>
            <a:ext cx="222000" cy="417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1240975" y="2057400"/>
            <a:ext cx="222000" cy="417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Experiments - Effect of CNN Model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13" y="1017725"/>
            <a:ext cx="490058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Experiments - Sensitivity to Image Quality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170125"/>
            <a:ext cx="69342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Experiments - Embedding Dimensionality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50" y="1017725"/>
            <a:ext cx="5822900" cy="38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Experiments - Amount of Training Data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350" y="1017725"/>
            <a:ext cx="6459300" cy="37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 - Metric Learning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00" y="1262799"/>
            <a:ext cx="7616950" cy="33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Experiments - Performance on LFW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71" y="1608350"/>
            <a:ext cx="4547251" cy="2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002" y="1247488"/>
            <a:ext cx="3713301" cy="337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0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Experiments - Face Clustering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b="0" l="1029" r="0" t="0"/>
          <a:stretch/>
        </p:blipFill>
        <p:spPr>
          <a:xfrm>
            <a:off x="2980525" y="806525"/>
            <a:ext cx="2960849" cy="41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Abstract &amp; Introduction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300" y="275200"/>
            <a:ext cx="4277411" cy="48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19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Related Work </a:t>
            </a:r>
            <a:r>
              <a:rPr lang="ko" sz="2577"/>
              <a:t>- based model </a:t>
            </a:r>
            <a:endParaRPr sz="2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77"/>
              <a:t>- Visualizing and understandingconvolutional networks</a:t>
            </a:r>
            <a:endParaRPr sz="2577"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-16279" l="0" r="-6462" t="0"/>
          <a:stretch/>
        </p:blipFill>
        <p:spPr>
          <a:xfrm>
            <a:off x="392800" y="1513650"/>
            <a:ext cx="8439501" cy="25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652975" y="4480475"/>
            <a:ext cx="773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Visualizing and Understanding Convolutional Networks, Matthew D. Zeiler and Rob Fergus Dept. of Computer Science, New York University, USA, 2014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19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Related Work </a:t>
            </a:r>
            <a:r>
              <a:rPr lang="ko" sz="2577"/>
              <a:t>- based model - Inception model</a:t>
            </a:r>
            <a:endParaRPr sz="2577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77"/>
              <a:t>   - Going deeper with convolutions</a:t>
            </a:r>
            <a:endParaRPr sz="2577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25" y="1788388"/>
            <a:ext cx="5266425" cy="19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366925" y="1678087"/>
            <a:ext cx="1619775" cy="17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652975" y="4480475"/>
            <a:ext cx="7735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ko">
                <a:solidFill>
                  <a:schemeClr val="dk1"/>
                </a:solidFill>
              </a:rPr>
              <a:t>Going deeper with convolutions, Szegedy, Dept of Computer Vision and Pattern Recognition, Cornell University, 2014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Method - Triplet Loss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25" y="1339263"/>
            <a:ext cx="8674551" cy="24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Method - Triplet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21" y="3088546"/>
            <a:ext cx="12713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250" y="1883388"/>
            <a:ext cx="7249498" cy="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3800" y="2771025"/>
            <a:ext cx="7249500" cy="11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Method - Triplet Selection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800" y="2105398"/>
            <a:ext cx="5514925" cy="10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6564950" y="2314175"/>
            <a:ext cx="14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계산량 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오버피팅 문제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7273225" y="2401050"/>
            <a:ext cx="130500" cy="170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Method - Deep Convolutional Networks - NN1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950" y="1130925"/>
            <a:ext cx="341422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